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fe475c74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6fe475c74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c86478d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c86478d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c86478dd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c86478dd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b357e3f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b357e3f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c86478dd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c86478dd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b357e3f4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b357e3f4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c86478dd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c86478dd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c86478dd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c86478dd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418ecb64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418ecb64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1dd3b0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1dd3b0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6fe475c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6fe475c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c86478dd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c86478dd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b357e3f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b357e3f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86478dd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86478dd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18ecb642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18ecb642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86478dd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86478dd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1dd3b0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1dd3b0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c86478dd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c86478dd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c86478dd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c86478dd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c86478dd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c86478dd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6fe475c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6fe475c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6fe475c74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6fe475c7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41dd3b0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41dd3b0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6fe475c74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6fe475c7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b357e3f4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b357e3f4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2fadb24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2fadb24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6fe475c7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6fe475c7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00815ee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00815ee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100815e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100815e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100815ee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100815ee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100815ee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100815ee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100815ee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100815ee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6fe475c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6fe475c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100815ee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100815ee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8bbeedd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8bbeedd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8bbeedd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8bbeedd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8bbeedd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8bbeedd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8bbeedd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8bbeedd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8bbeedd3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8bbeedd3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847b23e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847b23e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847b23e1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847b23e1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8bbeedd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8bbeedd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9ef9323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9ef9323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6fe475c7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6fe475c7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9ef9323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9ef9323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2063b1ed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2063b1ed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8bbeedd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8bbeedd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9ef9323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9ef9323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9ef9323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9ef9323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9ef9323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9ef9323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9ef93236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9ef93236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2063b1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2063b1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8bbeedd3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8bbeedd3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6fe475c74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6fe475c7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6fe475c7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6fe475c7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9ef93236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9ef93236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0d8977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0d8977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3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1" Type="http://schemas.openxmlformats.org/officeDocument/2006/relationships/image" Target="../media/image21.png"/><Relationship Id="rId10" Type="http://schemas.openxmlformats.org/officeDocument/2006/relationships/image" Target="../media/image27.png"/><Relationship Id="rId12" Type="http://schemas.openxmlformats.org/officeDocument/2006/relationships/image" Target="../media/image23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18.png"/><Relationship Id="rId7" Type="http://schemas.openxmlformats.org/officeDocument/2006/relationships/image" Target="../media/image31.png"/><Relationship Id="rId8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6.png"/><Relationship Id="rId6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2.png"/><Relationship Id="rId6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9.png"/><Relationship Id="rId6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5.png"/><Relationship Id="rId6" Type="http://schemas.openxmlformats.org/officeDocument/2006/relationships/image" Target="../media/image8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9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2.png"/><Relationship Id="rId6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8.png"/><Relationship Id="rId6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1.png"/><Relationship Id="rId6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5.png"/><Relationship Id="rId6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1.png"/><Relationship Id="rId6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83.png"/><Relationship Id="rId6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83.png"/><Relationship Id="rId6" Type="http://schemas.openxmlformats.org/officeDocument/2006/relationships/image" Target="../media/image108.png"/><Relationship Id="rId7" Type="http://schemas.openxmlformats.org/officeDocument/2006/relationships/image" Target="../media/image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0.png"/><Relationship Id="rId6" Type="http://schemas.openxmlformats.org/officeDocument/2006/relationships/image" Target="../media/image73.png"/><Relationship Id="rId7" Type="http://schemas.openxmlformats.org/officeDocument/2006/relationships/image" Target="../media/image8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8.png"/><Relationship Id="rId6" Type="http://schemas.openxmlformats.org/officeDocument/2006/relationships/image" Target="../media/image62.jpg"/><Relationship Id="rId7" Type="http://schemas.openxmlformats.org/officeDocument/2006/relationships/image" Target="../media/image68.jpg"/><Relationship Id="rId8" Type="http://schemas.openxmlformats.org/officeDocument/2006/relationships/image" Target="../media/image7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4.gif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0.png"/><Relationship Id="rId6" Type="http://schemas.openxmlformats.org/officeDocument/2006/relationships/image" Target="../media/image9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86.png"/><Relationship Id="rId6" Type="http://schemas.openxmlformats.org/officeDocument/2006/relationships/image" Target="../media/image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1.png"/><Relationship Id="rId6" Type="http://schemas.openxmlformats.org/officeDocument/2006/relationships/image" Target="../media/image93.png"/><Relationship Id="rId7" Type="http://schemas.openxmlformats.org/officeDocument/2006/relationships/image" Target="../media/image8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6.png"/><Relationship Id="rId6" Type="http://schemas.openxmlformats.org/officeDocument/2006/relationships/image" Target="../media/image10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9.png"/><Relationship Id="rId6" Type="http://schemas.openxmlformats.org/officeDocument/2006/relationships/image" Target="../media/image9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4.png"/><Relationship Id="rId6" Type="http://schemas.openxmlformats.org/officeDocument/2006/relationships/image" Target="../media/image10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5.png"/><Relationship Id="rId6" Type="http://schemas.openxmlformats.org/officeDocument/2006/relationships/image" Target="../media/image10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0.png"/><Relationship Id="rId6" Type="http://schemas.openxmlformats.org/officeDocument/2006/relationships/image" Target="../media/image10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1.png"/><Relationship Id="rId6" Type="http://schemas.openxmlformats.org/officeDocument/2006/relationships/image" Target="../media/image1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2.png"/><Relationship Id="rId6" Type="http://schemas.openxmlformats.org/officeDocument/2006/relationships/image" Target="../media/image1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0.png"/><Relationship Id="rId6" Type="http://schemas.openxmlformats.org/officeDocument/2006/relationships/image" Target="../media/image114.png"/><Relationship Id="rId7" Type="http://schemas.openxmlformats.org/officeDocument/2006/relationships/image" Target="../media/image113.png"/><Relationship Id="rId8" Type="http://schemas.openxmlformats.org/officeDocument/2006/relationships/image" Target="../media/image1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6.gif"/><Relationship Id="rId6" Type="http://schemas.openxmlformats.org/officeDocument/2006/relationships/image" Target="../media/image110.png"/><Relationship Id="rId7" Type="http://schemas.openxmlformats.org/officeDocument/2006/relationships/image" Target="../media/image1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9.png"/><Relationship Id="rId6" Type="http://schemas.openxmlformats.org/officeDocument/2006/relationships/image" Target="../media/image117.gif"/><Relationship Id="rId7" Type="http://schemas.openxmlformats.org/officeDocument/2006/relationships/image" Target="../media/image1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21.png"/><Relationship Id="rId6" Type="http://schemas.openxmlformats.org/officeDocument/2006/relationships/image" Target="../media/image118.gif"/><Relationship Id="rId7" Type="http://schemas.openxmlformats.org/officeDocument/2006/relationships/image" Target="../media/image1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0.png"/><Relationship Id="rId6" Type="http://schemas.openxmlformats.org/officeDocument/2006/relationships/image" Target="../media/image122.gif"/><Relationship Id="rId7" Type="http://schemas.openxmlformats.org/officeDocument/2006/relationships/image" Target="../media/image1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0.png"/><Relationship Id="rId6" Type="http://schemas.openxmlformats.org/officeDocument/2006/relationships/image" Target="../media/image123.gif"/><Relationship Id="rId7" Type="http://schemas.openxmlformats.org/officeDocument/2006/relationships/image" Target="../media/image1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26.gif"/><Relationship Id="rId6" Type="http://schemas.openxmlformats.org/officeDocument/2006/relationships/image" Target="../media/image110.png"/><Relationship Id="rId7" Type="http://schemas.openxmlformats.org/officeDocument/2006/relationships/image" Target="../media/image125.png"/><Relationship Id="rId8" Type="http://schemas.openxmlformats.org/officeDocument/2006/relationships/image" Target="../media/image1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5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925" y="530225"/>
            <a:ext cx="6717049" cy="438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6">
            <a:alphaModFix/>
          </a:blip>
          <a:srcRect b="0" l="0" r="18745" t="29358"/>
          <a:stretch/>
        </p:blipFill>
        <p:spPr>
          <a:xfrm>
            <a:off x="7106400" y="1389075"/>
            <a:ext cx="1920294" cy="10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6">
            <a:alphaModFix/>
          </a:blip>
          <a:srcRect b="70323" l="0" r="66924" t="0"/>
          <a:stretch/>
        </p:blipFill>
        <p:spPr>
          <a:xfrm>
            <a:off x="7106400" y="530225"/>
            <a:ext cx="1259681" cy="72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51" y="243975"/>
            <a:ext cx="4332483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600" y="361975"/>
            <a:ext cx="4166702" cy="472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371475"/>
            <a:ext cx="4174851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471089">
            <a:off x="-722498" y="1211550"/>
            <a:ext cx="3424424" cy="173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7">
            <a:alphaModFix/>
          </a:blip>
          <a:srcRect b="8805" l="0" r="8767" t="28924"/>
          <a:stretch/>
        </p:blipFill>
        <p:spPr>
          <a:xfrm>
            <a:off x="5076252" y="2770200"/>
            <a:ext cx="2376275" cy="22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8">
            <a:alphaModFix/>
          </a:blip>
          <a:srcRect b="8255" l="0" r="15469" t="29158"/>
          <a:stretch/>
        </p:blipFill>
        <p:spPr>
          <a:xfrm>
            <a:off x="4315400" y="516350"/>
            <a:ext cx="2190474" cy="22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9">
            <a:alphaModFix/>
          </a:blip>
          <a:srcRect b="6016" l="0" r="18791" t="29015"/>
          <a:stretch/>
        </p:blipFill>
        <p:spPr>
          <a:xfrm>
            <a:off x="6617004" y="551587"/>
            <a:ext cx="2091242" cy="23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625435">
            <a:off x="5492738" y="784968"/>
            <a:ext cx="2611423" cy="85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7005623">
            <a:off x="3704675" y="3264070"/>
            <a:ext cx="2611423" cy="87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6546721">
            <a:off x="3167089" y="774438"/>
            <a:ext cx="2611424" cy="881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09703" y="611200"/>
            <a:ext cx="7314747" cy="43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6">
            <a:alphaModFix/>
          </a:blip>
          <a:srcRect b="40737" l="0" r="34370" t="18983"/>
          <a:stretch/>
        </p:blipFill>
        <p:spPr>
          <a:xfrm>
            <a:off x="293225" y="1166800"/>
            <a:ext cx="1699096" cy="95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6">
            <a:alphaModFix/>
          </a:blip>
          <a:srcRect b="80432" l="0" r="42422" t="0"/>
          <a:stretch/>
        </p:blipFill>
        <p:spPr>
          <a:xfrm>
            <a:off x="293225" y="490538"/>
            <a:ext cx="2027015" cy="62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200" y="555625"/>
            <a:ext cx="6785553" cy="431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6">
            <a:alphaModFix/>
          </a:blip>
          <a:srcRect b="38270" l="0" r="34089" t="19446"/>
          <a:stretch/>
        </p:blipFill>
        <p:spPr>
          <a:xfrm>
            <a:off x="229588" y="1111250"/>
            <a:ext cx="1830530" cy="107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6">
            <a:alphaModFix/>
          </a:blip>
          <a:srcRect b="81668" l="0" r="31721" t="-1698"/>
          <a:stretch/>
        </p:blipFill>
        <p:spPr>
          <a:xfrm>
            <a:off x="153401" y="312750"/>
            <a:ext cx="2360126" cy="63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608550"/>
            <a:ext cx="7153996" cy="422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6">
            <a:alphaModFix/>
          </a:blip>
          <a:srcRect b="80864" l="0" r="52816" t="0"/>
          <a:stretch/>
        </p:blipFill>
        <p:spPr>
          <a:xfrm>
            <a:off x="6863350" y="489412"/>
            <a:ext cx="1994898" cy="73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6">
            <a:alphaModFix/>
          </a:blip>
          <a:srcRect b="40927" l="0" r="34258" t="19567"/>
          <a:stretch/>
        </p:blipFill>
        <p:spPr>
          <a:xfrm>
            <a:off x="6913550" y="1275225"/>
            <a:ext cx="1944699" cy="106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613" y="936625"/>
            <a:ext cx="7418770" cy="3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950" y="214325"/>
            <a:ext cx="4019674" cy="366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5">
            <a:alphaModFix/>
          </a:blip>
          <a:srcRect b="87569" l="17587" r="69678" t="0"/>
          <a:stretch/>
        </p:blipFill>
        <p:spPr>
          <a:xfrm>
            <a:off x="426850" y="381000"/>
            <a:ext cx="1478151" cy="7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475" y="739900"/>
            <a:ext cx="8092401" cy="425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25" y="3783175"/>
            <a:ext cx="3080105" cy="136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9625" y="1749500"/>
            <a:ext cx="3080105" cy="136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6000" y="1749500"/>
            <a:ext cx="3080105" cy="136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6">
            <a:alphaModFix/>
          </a:blip>
          <a:srcRect b="0" l="0" r="48604" t="61805"/>
          <a:stretch/>
        </p:blipFill>
        <p:spPr>
          <a:xfrm>
            <a:off x="278575" y="791850"/>
            <a:ext cx="4186400" cy="20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6">
            <a:alphaModFix/>
          </a:blip>
          <a:srcRect b="0" l="50477" r="0" t="61805"/>
          <a:stretch/>
        </p:blipFill>
        <p:spPr>
          <a:xfrm>
            <a:off x="354875" y="2834300"/>
            <a:ext cx="4033799" cy="20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4825" y="-1230725"/>
            <a:ext cx="5403925" cy="54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7250" y="3783175"/>
            <a:ext cx="3080105" cy="136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550" y="325450"/>
            <a:ext cx="7495352" cy="473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6">
            <a:alphaModFix/>
          </a:blip>
          <a:srcRect b="79012" l="0" r="63768" t="0"/>
          <a:stretch/>
        </p:blipFill>
        <p:spPr>
          <a:xfrm>
            <a:off x="354875" y="325450"/>
            <a:ext cx="1645376" cy="8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5">
            <a:alphaModFix/>
          </a:blip>
          <a:srcRect b="51240" l="21368" r="14363" t="26400"/>
          <a:stretch/>
        </p:blipFill>
        <p:spPr>
          <a:xfrm>
            <a:off x="2375625" y="222025"/>
            <a:ext cx="3641146" cy="8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6">
            <a:alphaModFix/>
          </a:blip>
          <a:srcRect b="72439" l="0" r="33315" t="0"/>
          <a:stretch/>
        </p:blipFill>
        <p:spPr>
          <a:xfrm>
            <a:off x="1044525" y="1117525"/>
            <a:ext cx="6829851" cy="15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6">
            <a:alphaModFix/>
          </a:blip>
          <a:srcRect b="42280" l="0" r="25914" t="34537"/>
          <a:stretch/>
        </p:blipFill>
        <p:spPr>
          <a:xfrm>
            <a:off x="1044525" y="3100900"/>
            <a:ext cx="7587800" cy="1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 b="65448" l="0" r="74141" t="27559"/>
          <a:stretch/>
        </p:blipFill>
        <p:spPr>
          <a:xfrm>
            <a:off x="1044525" y="2680850"/>
            <a:ext cx="26484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7">
            <a:alphaModFix/>
          </a:blip>
          <a:srcRect b="68793" l="0" r="60179" t="15247"/>
          <a:stretch/>
        </p:blipFill>
        <p:spPr>
          <a:xfrm>
            <a:off x="4168225" y="2450675"/>
            <a:ext cx="3262101" cy="7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50" y="1837375"/>
            <a:ext cx="3740546" cy="107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075" y="1878525"/>
            <a:ext cx="3740546" cy="107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25" y="4063500"/>
            <a:ext cx="3740546" cy="107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150" y="4104650"/>
            <a:ext cx="3740546" cy="107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-187612"/>
            <a:ext cx="4927604" cy="520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1925" y="-279200"/>
            <a:ext cx="6248530" cy="570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5">
            <a:alphaModFix/>
          </a:blip>
          <a:srcRect b="73643" l="7107" r="61248" t="8459"/>
          <a:stretch/>
        </p:blipFill>
        <p:spPr>
          <a:xfrm>
            <a:off x="337675" y="411425"/>
            <a:ext cx="2893674" cy="88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650" y="943775"/>
            <a:ext cx="8438522" cy="41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75" y="526323"/>
            <a:ext cx="2804978" cy="243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3400" y="496150"/>
            <a:ext cx="2874430" cy="24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5625" y="2226362"/>
            <a:ext cx="2966500" cy="257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8849" y="2206700"/>
            <a:ext cx="3120576" cy="261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442925"/>
            <a:ext cx="8527124" cy="458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6">
            <a:alphaModFix/>
          </a:blip>
          <a:srcRect b="0" l="0" r="75819" t="0"/>
          <a:stretch/>
        </p:blipFill>
        <p:spPr>
          <a:xfrm>
            <a:off x="354875" y="326800"/>
            <a:ext cx="893303" cy="337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6">
            <a:alphaModFix/>
          </a:blip>
          <a:srcRect b="0" l="25040" r="25850" t="0"/>
          <a:stretch/>
        </p:blipFill>
        <p:spPr>
          <a:xfrm>
            <a:off x="461725" y="829075"/>
            <a:ext cx="1814220" cy="337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75" y="3738483"/>
            <a:ext cx="2141409" cy="81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667" y="3738483"/>
            <a:ext cx="2141409" cy="81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075" y="2798535"/>
            <a:ext cx="2273932" cy="86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163" y="2798535"/>
            <a:ext cx="2273932" cy="86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6">
            <a:alphaModFix/>
          </a:blip>
          <a:srcRect b="0" l="50624" r="0" t="15139"/>
          <a:stretch/>
        </p:blipFill>
        <p:spPr>
          <a:xfrm>
            <a:off x="1042864" y="1559796"/>
            <a:ext cx="3134280" cy="292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 rotWithShape="1">
          <a:blip r:embed="rId6">
            <a:alphaModFix/>
          </a:blip>
          <a:srcRect b="0" l="0" r="49538" t="15139"/>
          <a:stretch/>
        </p:blipFill>
        <p:spPr>
          <a:xfrm>
            <a:off x="4829548" y="667200"/>
            <a:ext cx="3158195" cy="288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425" y="442913"/>
            <a:ext cx="7131325" cy="451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50" y="334849"/>
            <a:ext cx="3470851" cy="316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225" y="1020125"/>
            <a:ext cx="4286228" cy="30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6">
            <a:alphaModFix/>
          </a:blip>
          <a:srcRect b="0" l="0" r="33590" t="0"/>
          <a:stretch/>
        </p:blipFill>
        <p:spPr>
          <a:xfrm>
            <a:off x="244875" y="442925"/>
            <a:ext cx="4176369" cy="292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6">
            <a:alphaModFix/>
          </a:blip>
          <a:srcRect b="0" l="66592" r="0" t="0"/>
          <a:stretch/>
        </p:blipFill>
        <p:spPr>
          <a:xfrm>
            <a:off x="1364828" y="2521170"/>
            <a:ext cx="2100972" cy="292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875" y="498425"/>
            <a:ext cx="7010254" cy="44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265875"/>
            <a:ext cx="3799335" cy="34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/>
          <p:cNvPicPr preferRelativeResize="0"/>
          <p:nvPr/>
        </p:nvPicPr>
        <p:blipFill rotWithShape="1">
          <a:blip r:embed="rId5">
            <a:alphaModFix/>
          </a:blip>
          <a:srcRect b="0" l="0" r="32786" t="0"/>
          <a:stretch/>
        </p:blipFill>
        <p:spPr>
          <a:xfrm>
            <a:off x="253050" y="563325"/>
            <a:ext cx="4286218" cy="292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 rotWithShape="1">
          <a:blip r:embed="rId5">
            <a:alphaModFix/>
          </a:blip>
          <a:srcRect b="0" l="67054" r="0" t="0"/>
          <a:stretch/>
        </p:blipFill>
        <p:spPr>
          <a:xfrm>
            <a:off x="1383481" y="2677750"/>
            <a:ext cx="2100972" cy="292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100" y="897751"/>
            <a:ext cx="4109903" cy="349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25" y="606350"/>
            <a:ext cx="5602606" cy="424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5925" y="606350"/>
            <a:ext cx="3717972" cy="403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b="82132" l="0" r="0" t="0"/>
          <a:stretch/>
        </p:blipFill>
        <p:spPr>
          <a:xfrm>
            <a:off x="354875" y="304800"/>
            <a:ext cx="8355047" cy="86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117500"/>
            <a:ext cx="7929176" cy="36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25" y="606350"/>
            <a:ext cx="5602606" cy="424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325" y="606350"/>
            <a:ext cx="5640873" cy="42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4200" y="606350"/>
            <a:ext cx="3762446" cy="398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5">
            <a:alphaModFix/>
          </a:blip>
          <a:srcRect b="78425" l="8079" r="80832" t="8801"/>
          <a:stretch/>
        </p:blipFill>
        <p:spPr>
          <a:xfrm>
            <a:off x="3870575" y="101425"/>
            <a:ext cx="1013900" cy="6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250" y="600650"/>
            <a:ext cx="4285576" cy="465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400" y="735275"/>
            <a:ext cx="5711796" cy="403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 rotWithShape="1">
          <a:blip r:embed="rId5">
            <a:alphaModFix/>
          </a:blip>
          <a:srcRect b="85455" l="0" r="59884" t="0"/>
          <a:stretch/>
        </p:blipFill>
        <p:spPr>
          <a:xfrm>
            <a:off x="354875" y="442925"/>
            <a:ext cx="3545874" cy="63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439225"/>
            <a:ext cx="3735226" cy="21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2025" y="278425"/>
            <a:ext cx="4130376" cy="21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2025" y="2649475"/>
            <a:ext cx="4168301" cy="2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350" y="2478650"/>
            <a:ext cx="3416049" cy="19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 rotWithShape="1">
          <a:blip r:embed="rId6">
            <a:alphaModFix/>
          </a:blip>
          <a:srcRect b="85331" l="0" r="84318" t="0"/>
          <a:stretch/>
        </p:blipFill>
        <p:spPr>
          <a:xfrm>
            <a:off x="249925" y="291400"/>
            <a:ext cx="1877100" cy="9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 rotWithShape="1">
          <a:blip r:embed="rId7">
            <a:alphaModFix/>
          </a:blip>
          <a:srcRect b="0" l="0" r="0" t="37659"/>
          <a:stretch/>
        </p:blipFill>
        <p:spPr>
          <a:xfrm>
            <a:off x="254650" y="1513650"/>
            <a:ext cx="8028201" cy="2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 rotWithShape="1">
          <a:blip r:embed="rId7">
            <a:alphaModFix/>
          </a:blip>
          <a:srcRect b="71957" l="0" r="0" t="17273"/>
          <a:stretch/>
        </p:blipFill>
        <p:spPr>
          <a:xfrm>
            <a:off x="254650" y="1006475"/>
            <a:ext cx="8028201" cy="4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00" y="840475"/>
            <a:ext cx="8448509" cy="39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6"/>
          <p:cNvPicPr preferRelativeResize="0"/>
          <p:nvPr/>
        </p:nvPicPr>
        <p:blipFill rotWithShape="1">
          <a:blip r:embed="rId6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 rotWithShape="1">
          <a:blip r:embed="rId5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25" y="802150"/>
            <a:ext cx="8373346" cy="39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 rotWithShape="1">
          <a:blip r:embed="rId5">
            <a:alphaModFix/>
          </a:blip>
          <a:srcRect b="85544" l="0" r="70429" t="0"/>
          <a:stretch/>
        </p:blipFill>
        <p:spPr>
          <a:xfrm>
            <a:off x="426225" y="300350"/>
            <a:ext cx="2660575" cy="7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25" y="971001"/>
            <a:ext cx="8045370" cy="37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9"/>
          <p:cNvPicPr preferRelativeResize="0"/>
          <p:nvPr/>
        </p:nvPicPr>
        <p:blipFill rotWithShape="1">
          <a:blip r:embed="rId5">
            <a:alphaModFix/>
          </a:blip>
          <a:srcRect b="85295" l="0" r="62315" t="0"/>
          <a:stretch/>
        </p:blipFill>
        <p:spPr>
          <a:xfrm>
            <a:off x="317875" y="373875"/>
            <a:ext cx="3052501" cy="6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200" y="920525"/>
            <a:ext cx="8467576" cy="39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 rotWithShape="1">
          <a:blip r:embed="rId5">
            <a:alphaModFix/>
          </a:blip>
          <a:srcRect b="85397" l="0" r="84046" t="0"/>
          <a:stretch/>
        </p:blipFill>
        <p:spPr>
          <a:xfrm>
            <a:off x="327400" y="410850"/>
            <a:ext cx="1354274" cy="67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 rotWithShape="1">
          <a:blip r:embed="rId6">
            <a:alphaModFix/>
          </a:blip>
          <a:srcRect b="28545" l="0" r="4434" t="0"/>
          <a:stretch/>
        </p:blipFill>
        <p:spPr>
          <a:xfrm>
            <a:off x="354875" y="989675"/>
            <a:ext cx="8301050" cy="29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1"/>
          <p:cNvPicPr preferRelativeResize="0"/>
          <p:nvPr/>
        </p:nvPicPr>
        <p:blipFill rotWithShape="1">
          <a:blip r:embed="rId5">
            <a:alphaModFix/>
          </a:blip>
          <a:srcRect b="79080" l="0" r="75408" t="1208"/>
          <a:stretch/>
        </p:blipFill>
        <p:spPr>
          <a:xfrm>
            <a:off x="145475" y="412400"/>
            <a:ext cx="2338975" cy="9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100" y="583800"/>
            <a:ext cx="7674899" cy="41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5">
            <a:alphaModFix/>
          </a:blip>
          <a:srcRect b="87882" l="0" r="0" t="0"/>
          <a:stretch/>
        </p:blipFill>
        <p:spPr>
          <a:xfrm>
            <a:off x="305175" y="384450"/>
            <a:ext cx="8397751" cy="5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6">
            <a:alphaModFix/>
          </a:blip>
          <a:srcRect b="18619" l="0" r="3855" t="0"/>
          <a:stretch/>
        </p:blipFill>
        <p:spPr>
          <a:xfrm>
            <a:off x="275038" y="855150"/>
            <a:ext cx="8593925" cy="34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/>
          <p:cNvPicPr preferRelativeResize="0"/>
          <p:nvPr/>
        </p:nvPicPr>
        <p:blipFill rotWithShape="1">
          <a:blip r:embed="rId5">
            <a:alphaModFix/>
          </a:blip>
          <a:srcRect b="84015" l="0" r="20293" t="3276"/>
          <a:stretch/>
        </p:blipFill>
        <p:spPr>
          <a:xfrm>
            <a:off x="256000" y="354125"/>
            <a:ext cx="7211325" cy="6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978050"/>
            <a:ext cx="8179538" cy="38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2"/>
          <p:cNvPicPr preferRelativeResize="0"/>
          <p:nvPr/>
        </p:nvPicPr>
        <p:blipFill rotWithShape="1">
          <a:blip r:embed="rId7">
            <a:alphaModFix/>
          </a:blip>
          <a:srcRect b="0" l="0" r="62482" t="0"/>
          <a:stretch/>
        </p:blipFill>
        <p:spPr>
          <a:xfrm>
            <a:off x="573225" y="3700350"/>
            <a:ext cx="1651224" cy="12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2"/>
          <p:cNvPicPr preferRelativeResize="0"/>
          <p:nvPr/>
        </p:nvPicPr>
        <p:blipFill rotWithShape="1">
          <a:blip r:embed="rId7">
            <a:alphaModFix/>
          </a:blip>
          <a:srcRect b="0" l="40911" r="31569" t="0"/>
          <a:stretch/>
        </p:blipFill>
        <p:spPr>
          <a:xfrm>
            <a:off x="2605050" y="1895231"/>
            <a:ext cx="1077550" cy="110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 rotWithShape="1">
          <a:blip r:embed="rId7">
            <a:alphaModFix/>
          </a:blip>
          <a:srcRect b="0" l="73498" r="1931" t="0"/>
          <a:stretch/>
        </p:blipFill>
        <p:spPr>
          <a:xfrm>
            <a:off x="7170800" y="1102675"/>
            <a:ext cx="1028699" cy="11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3"/>
          <p:cNvPicPr preferRelativeResize="0"/>
          <p:nvPr/>
        </p:nvPicPr>
        <p:blipFill rotWithShape="1">
          <a:blip r:embed="rId5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025" y="705275"/>
            <a:ext cx="8975276" cy="42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4"/>
          <p:cNvPicPr preferRelativeResize="0"/>
          <p:nvPr/>
        </p:nvPicPr>
        <p:blipFill rotWithShape="1">
          <a:blip r:embed="rId5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525" y="750750"/>
            <a:ext cx="8526952" cy="40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5"/>
          <p:cNvPicPr preferRelativeResize="0"/>
          <p:nvPr/>
        </p:nvPicPr>
        <p:blipFill rotWithShape="1">
          <a:blip r:embed="rId5">
            <a:alphaModFix/>
          </a:blip>
          <a:srcRect b="87319" l="0" r="74358" t="0"/>
          <a:stretch/>
        </p:blipFill>
        <p:spPr>
          <a:xfrm>
            <a:off x="272825" y="175550"/>
            <a:ext cx="2811224" cy="7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25" y="871300"/>
            <a:ext cx="8388283" cy="3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 rotWithShape="1">
          <a:blip r:embed="rId5">
            <a:alphaModFix/>
          </a:blip>
          <a:srcRect b="85760" l="0" r="69967" t="0"/>
          <a:stretch/>
        </p:blipFill>
        <p:spPr>
          <a:xfrm>
            <a:off x="300400" y="293750"/>
            <a:ext cx="2577426" cy="6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6">
            <a:alphaModFix/>
          </a:blip>
          <a:srcRect b="30757" l="0" r="0" t="0"/>
          <a:stretch/>
        </p:blipFill>
        <p:spPr>
          <a:xfrm>
            <a:off x="354875" y="886550"/>
            <a:ext cx="8547251" cy="2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7"/>
          <p:cNvPicPr preferRelativeResize="0"/>
          <p:nvPr/>
        </p:nvPicPr>
        <p:blipFill rotWithShape="1">
          <a:blip r:embed="rId5">
            <a:alphaModFix/>
          </a:blip>
          <a:srcRect b="86890" l="0" r="73630" t="0"/>
          <a:stretch/>
        </p:blipFill>
        <p:spPr>
          <a:xfrm>
            <a:off x="322625" y="373875"/>
            <a:ext cx="2161176" cy="5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7"/>
          <p:cNvPicPr preferRelativeResize="0"/>
          <p:nvPr/>
        </p:nvPicPr>
        <p:blipFill rotWithShape="1">
          <a:blip r:embed="rId6">
            <a:alphaModFix/>
          </a:blip>
          <a:srcRect b="31417" l="0" r="1768" t="0"/>
          <a:stretch/>
        </p:blipFill>
        <p:spPr>
          <a:xfrm>
            <a:off x="398825" y="974425"/>
            <a:ext cx="8398875" cy="27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8"/>
          <p:cNvPicPr preferRelativeResize="0"/>
          <p:nvPr/>
        </p:nvPicPr>
        <p:blipFill rotWithShape="1">
          <a:blip r:embed="rId5">
            <a:alphaModFix/>
          </a:blip>
          <a:srcRect b="63662" l="0" r="0" t="0"/>
          <a:stretch/>
        </p:blipFill>
        <p:spPr>
          <a:xfrm>
            <a:off x="689950" y="1039200"/>
            <a:ext cx="6364225" cy="3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8"/>
          <p:cNvPicPr preferRelativeResize="0"/>
          <p:nvPr/>
        </p:nvPicPr>
        <p:blipFill rotWithShape="1">
          <a:blip r:embed="rId6">
            <a:alphaModFix/>
          </a:blip>
          <a:srcRect b="83670" l="0" r="79095" t="0"/>
          <a:stretch/>
        </p:blipFill>
        <p:spPr>
          <a:xfrm>
            <a:off x="5119325" y="141000"/>
            <a:ext cx="3185699" cy="13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9"/>
          <p:cNvPicPr preferRelativeResize="0"/>
          <p:nvPr/>
        </p:nvPicPr>
        <p:blipFill rotWithShape="1">
          <a:blip r:embed="rId5">
            <a:alphaModFix/>
          </a:blip>
          <a:srcRect b="0" l="0" r="0" t="38099"/>
          <a:stretch/>
        </p:blipFill>
        <p:spPr>
          <a:xfrm>
            <a:off x="1345938" y="318338"/>
            <a:ext cx="5194474" cy="463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9"/>
          <p:cNvPicPr preferRelativeResize="0"/>
          <p:nvPr/>
        </p:nvPicPr>
        <p:blipFill rotWithShape="1">
          <a:blip r:embed="rId6">
            <a:alphaModFix/>
          </a:blip>
          <a:srcRect b="83670" l="0" r="79095" t="0"/>
          <a:stretch/>
        </p:blipFill>
        <p:spPr>
          <a:xfrm>
            <a:off x="5119325" y="141000"/>
            <a:ext cx="3185699" cy="13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 rotWithShape="1">
          <a:blip r:embed="rId5">
            <a:alphaModFix/>
          </a:blip>
          <a:srcRect b="0" l="0" r="0" t="46501"/>
          <a:stretch/>
        </p:blipFill>
        <p:spPr>
          <a:xfrm>
            <a:off x="176575" y="2668650"/>
            <a:ext cx="8337301" cy="2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0"/>
          <p:cNvPicPr preferRelativeResize="0"/>
          <p:nvPr/>
        </p:nvPicPr>
        <p:blipFill rotWithShape="1">
          <a:blip r:embed="rId6">
            <a:alphaModFix/>
          </a:blip>
          <a:srcRect b="47274" l="0" r="0" t="0"/>
          <a:stretch/>
        </p:blipFill>
        <p:spPr>
          <a:xfrm>
            <a:off x="405700" y="835175"/>
            <a:ext cx="8150374" cy="19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0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50" y="806700"/>
            <a:ext cx="8777723" cy="41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86167" l="0" r="38218" t="0"/>
          <a:stretch/>
        </p:blipFill>
        <p:spPr>
          <a:xfrm>
            <a:off x="359725" y="475400"/>
            <a:ext cx="5356652" cy="6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6">
            <a:alphaModFix/>
          </a:blip>
          <a:srcRect b="31276" l="0" r="5006" t="0"/>
          <a:stretch/>
        </p:blipFill>
        <p:spPr>
          <a:xfrm>
            <a:off x="354875" y="1004300"/>
            <a:ext cx="8452475" cy="30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75" y="835175"/>
            <a:ext cx="8471474" cy="39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2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3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00" y="845175"/>
            <a:ext cx="8597449" cy="4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3"/>
          <p:cNvPicPr preferRelativeResize="0"/>
          <p:nvPr/>
        </p:nvPicPr>
        <p:blipFill rotWithShape="1">
          <a:blip r:embed="rId7">
            <a:alphaModFix/>
          </a:blip>
          <a:srcRect b="56815" l="-1239" r="76984" t="1918"/>
          <a:stretch/>
        </p:blipFill>
        <p:spPr>
          <a:xfrm>
            <a:off x="5924625" y="3377950"/>
            <a:ext cx="1335976" cy="12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 rotWithShape="1">
          <a:blip r:embed="rId7">
            <a:alphaModFix/>
          </a:blip>
          <a:srcRect b="56815" l="24699" r="56857" t="1918"/>
          <a:stretch/>
        </p:blipFill>
        <p:spPr>
          <a:xfrm>
            <a:off x="7070300" y="636150"/>
            <a:ext cx="1160901" cy="14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1319825" y="34948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3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1472225" y="37996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3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786425" y="39520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3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659675" y="3532825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325253">
            <a:off x="4572000" y="636144"/>
            <a:ext cx="1335975" cy="135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4"/>
          <p:cNvPicPr preferRelativeResize="0"/>
          <p:nvPr/>
        </p:nvPicPr>
        <p:blipFill rotWithShape="1">
          <a:blip r:embed="rId5">
            <a:alphaModFix/>
          </a:blip>
          <a:srcRect b="8946" l="10875" r="11886" t="5845"/>
          <a:stretch/>
        </p:blipFill>
        <p:spPr>
          <a:xfrm>
            <a:off x="521675" y="3402150"/>
            <a:ext cx="2949275" cy="1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4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75" y="803075"/>
            <a:ext cx="7839574" cy="37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5"/>
          <p:cNvPicPr preferRelativeResize="0"/>
          <p:nvPr/>
        </p:nvPicPr>
        <p:blipFill rotWithShape="1">
          <a:blip r:embed="rId5">
            <a:alphaModFix/>
          </a:blip>
          <a:srcRect b="50137" l="0" r="0" t="0"/>
          <a:stretch/>
        </p:blipFill>
        <p:spPr>
          <a:xfrm>
            <a:off x="274525" y="880650"/>
            <a:ext cx="8482249" cy="19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5"/>
          <p:cNvPicPr preferRelativeResize="0"/>
          <p:nvPr/>
        </p:nvPicPr>
        <p:blipFill rotWithShape="1">
          <a:blip r:embed="rId6">
            <a:alphaModFix/>
          </a:blip>
          <a:srcRect b="0" l="0" r="0" t="24710"/>
          <a:stretch/>
        </p:blipFill>
        <p:spPr>
          <a:xfrm>
            <a:off x="3708600" y="2942550"/>
            <a:ext cx="2518550" cy="1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6"/>
          <p:cNvPicPr preferRelativeResize="0"/>
          <p:nvPr/>
        </p:nvPicPr>
        <p:blipFill rotWithShape="1">
          <a:blip r:embed="rId5">
            <a:alphaModFix/>
          </a:blip>
          <a:srcRect b="40415" l="0" r="0" t="0"/>
          <a:stretch/>
        </p:blipFill>
        <p:spPr>
          <a:xfrm>
            <a:off x="297275" y="873100"/>
            <a:ext cx="8482249" cy="2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6"/>
          <p:cNvPicPr preferRelativeResize="0"/>
          <p:nvPr/>
        </p:nvPicPr>
        <p:blipFill rotWithShape="1">
          <a:blip r:embed="rId6">
            <a:alphaModFix/>
          </a:blip>
          <a:srcRect b="7172" l="9942" r="0" t="38902"/>
          <a:stretch/>
        </p:blipFill>
        <p:spPr>
          <a:xfrm>
            <a:off x="617275" y="3296500"/>
            <a:ext cx="2694700" cy="16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6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7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7"/>
          <p:cNvPicPr preferRelativeResize="0"/>
          <p:nvPr/>
        </p:nvPicPr>
        <p:blipFill rotWithShape="1">
          <a:blip r:embed="rId6">
            <a:alphaModFix/>
          </a:blip>
          <a:srcRect b="7672" l="22553" r="865" t="21998"/>
          <a:stretch/>
        </p:blipFill>
        <p:spPr>
          <a:xfrm>
            <a:off x="698375" y="3519350"/>
            <a:ext cx="1972676" cy="1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7"/>
          <p:cNvPicPr preferRelativeResize="0"/>
          <p:nvPr/>
        </p:nvPicPr>
        <p:blipFill rotWithShape="1">
          <a:blip r:embed="rId7">
            <a:alphaModFix/>
          </a:blip>
          <a:srcRect b="43646" l="0" r="10913" t="0"/>
          <a:stretch/>
        </p:blipFill>
        <p:spPr>
          <a:xfrm>
            <a:off x="277575" y="903050"/>
            <a:ext cx="7863225" cy="23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8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8"/>
          <p:cNvPicPr preferRelativeResize="0"/>
          <p:nvPr/>
        </p:nvPicPr>
        <p:blipFill rotWithShape="1">
          <a:blip r:embed="rId6">
            <a:alphaModFix/>
          </a:blip>
          <a:srcRect b="-3156" l="0" r="0" t="25031"/>
          <a:stretch/>
        </p:blipFill>
        <p:spPr>
          <a:xfrm>
            <a:off x="6041500" y="209625"/>
            <a:ext cx="2063299" cy="156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888" y="979250"/>
            <a:ext cx="8484226" cy="4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9"/>
          <p:cNvPicPr preferRelativeResize="0"/>
          <p:nvPr/>
        </p:nvPicPr>
        <p:blipFill rotWithShape="1">
          <a:blip r:embed="rId5">
            <a:alphaModFix/>
          </a:blip>
          <a:srcRect b="24985" l="0" r="0" t="21467"/>
          <a:stretch/>
        </p:blipFill>
        <p:spPr>
          <a:xfrm>
            <a:off x="5597075" y="242800"/>
            <a:ext cx="2730675" cy="12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9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45899" y="4991100"/>
            <a:ext cx="6501" cy="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200" y="898050"/>
            <a:ext cx="7845600" cy="37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0"/>
          <p:cNvPicPr preferRelativeResize="0"/>
          <p:nvPr/>
        </p:nvPicPr>
        <p:blipFill rotWithShape="1">
          <a:blip r:embed="rId5">
            <a:alphaModFix/>
          </a:blip>
          <a:srcRect b="25799" l="0" r="19315" t="0"/>
          <a:stretch/>
        </p:blipFill>
        <p:spPr>
          <a:xfrm>
            <a:off x="339625" y="561950"/>
            <a:ext cx="8366349" cy="36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 b="87799" l="0" r="40008" t="0"/>
          <a:stretch/>
        </p:blipFill>
        <p:spPr>
          <a:xfrm>
            <a:off x="354875" y="454325"/>
            <a:ext cx="5133404" cy="51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6">
            <a:alphaModFix/>
          </a:blip>
          <a:srcRect b="24248" l="0" r="0" t="0"/>
          <a:stretch/>
        </p:blipFill>
        <p:spPr>
          <a:xfrm>
            <a:off x="321275" y="982400"/>
            <a:ext cx="8489699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00" y="254000"/>
            <a:ext cx="1292101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342250"/>
            <a:ext cx="6946872" cy="445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7">
            <a:alphaModFix/>
          </a:blip>
          <a:srcRect b="0" l="0" r="30929" t="24947"/>
          <a:stretch/>
        </p:blipFill>
        <p:spPr>
          <a:xfrm>
            <a:off x="6943000" y="1480550"/>
            <a:ext cx="1780330" cy="132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7">
            <a:alphaModFix/>
          </a:blip>
          <a:srcRect b="73228" l="0" r="69485" t="0"/>
          <a:stretch/>
        </p:blipFill>
        <p:spPr>
          <a:xfrm>
            <a:off x="6896950" y="706449"/>
            <a:ext cx="1209325" cy="6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00" y="622275"/>
            <a:ext cx="6217373" cy="4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8400" y="258225"/>
            <a:ext cx="2633626" cy="48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50" y="53663"/>
            <a:ext cx="3785702" cy="53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6">
            <a:alphaModFix/>
          </a:blip>
          <a:srcRect b="0" l="5241" r="64370" t="0"/>
          <a:stretch/>
        </p:blipFill>
        <p:spPr>
          <a:xfrm>
            <a:off x="4397384" y="-308650"/>
            <a:ext cx="2024514" cy="316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6">
            <a:alphaModFix/>
          </a:blip>
          <a:srcRect b="0" l="69613" r="0" t="0"/>
          <a:stretch/>
        </p:blipFill>
        <p:spPr>
          <a:xfrm>
            <a:off x="4397375" y="2164762"/>
            <a:ext cx="2024514" cy="316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6">
            <a:alphaModFix/>
          </a:blip>
          <a:srcRect b="0" l="38026" r="34040" t="0"/>
          <a:stretch/>
        </p:blipFill>
        <p:spPr>
          <a:xfrm>
            <a:off x="6322008" y="917619"/>
            <a:ext cx="1861061" cy="316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